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87"/>
    <p:restoredTop sz="95469"/>
  </p:normalViewPr>
  <p:slideViewPr>
    <p:cSldViewPr snapToGrid="0">
      <p:cViewPr varScale="1">
        <p:scale>
          <a:sx n="89" d="100"/>
          <a:sy n="89" d="100"/>
        </p:scale>
        <p:origin x="504" y="90"/>
      </p:cViewPr>
      <p:guideLst>
        <p:guide orient="horz" pos="161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7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11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89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13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76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48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5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하계 컨퍼런스 </a:t>
            </a:r>
            <a:r>
              <a:rPr lang="en-US" altLang="ko-KR" sz="2500" b="1" dirty="0">
                <a:solidFill>
                  <a:srgbClr val="19264B"/>
                </a:solidFill>
              </a:rPr>
              <a:t>CV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-KR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09</a:t>
            </a:r>
            <a:endParaRPr lang="en-US" altLang="ko-KR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 dirty="0">
                <a:solidFill>
                  <a:srgbClr val="19264B"/>
                </a:solidFill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</a:rPr>
              <a:t> </a:t>
            </a:r>
            <a:r>
              <a:rPr lang="ko-KR" altLang="en-US" sz="1100" dirty="0">
                <a:solidFill>
                  <a:srgbClr val="19264B"/>
                </a:solidFill>
              </a:rPr>
              <a:t>정현석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성현우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" altLang="en-US" dirty="0"/>
              <a:t>임현오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" altLang="en-US" dirty="0"/>
              <a:t>정현석</a:t>
            </a:r>
            <a:endParaRPr lang="en-US" alt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A1CA7-7ED0-F1C9-BF04-4DD5CDBA2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0" t="10484" b="25307"/>
          <a:stretch/>
        </p:blipFill>
        <p:spPr>
          <a:xfrm flipV="1">
            <a:off x="1599863" y="1502340"/>
            <a:ext cx="3864852" cy="21388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폰트, 화이트, 그래픽이(가) 표시된 사진&#10;&#10;자동 생성된 설명">
            <a:extLst>
              <a:ext uri="{FF2B5EF4-FFF2-40B4-BE49-F238E27FC236}">
                <a16:creationId xmlns:a16="http://schemas.microsoft.com/office/drawing/2014/main" id="{AC32AC89-169F-E2BE-696B-693C0CF4F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97" y="590236"/>
            <a:ext cx="3793435" cy="1124264"/>
          </a:xfrm>
          <a:prstGeom prst="rect">
            <a:avLst/>
          </a:prstGeom>
        </p:spPr>
      </p:pic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055F4A1A-03AD-70D9-B05D-9AA4CD93DE17}"/>
              </a:ext>
            </a:extLst>
          </p:cNvPr>
          <p:cNvSpPr txBox="1"/>
          <p:nvPr/>
        </p:nvSpPr>
        <p:spPr>
          <a:xfrm>
            <a:off x="1522934" y="2285837"/>
            <a:ext cx="6763815" cy="234182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무인판매대에서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상품 인식을 통한 재고관리 </a:t>
            </a:r>
            <a:r>
              <a:rPr lang="en-US" altLang="ko-KR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Deeplearning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기술 개발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무인 판매대에 배치된 상품을 여러 각도의 멀티카메라로 촬영한 영상을 활용하여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딥러닝 기반으로 서로 겹쳐진 상품들을 인식하고 재고 관리 성공률을 평가할 수 있는 </a:t>
            </a:r>
            <a:r>
              <a:rPr lang="en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NEURAL NETWORK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개발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 공모전과 병행하여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하계 컨퍼런스 주제로써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CV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적용을 위한 딥러닝 아키텍처 연구 예정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Dataset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33705B2-1773-70B0-602F-5388E9CE3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712" y="1122224"/>
            <a:ext cx="7401633" cy="32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Dataset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D80E4F5-E223-0BB5-9EDA-8A624584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400175"/>
            <a:ext cx="682424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3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47075" y="41165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YOLO Object Detection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스크린샷, 식물, 야외이(가) 표시된 사진&#10;&#10;자동 생성된 설명">
            <a:extLst>
              <a:ext uri="{FF2B5EF4-FFF2-40B4-BE49-F238E27FC236}">
                <a16:creationId xmlns:a16="http://schemas.microsoft.com/office/drawing/2014/main" id="{1208E816-5F69-95B5-13DA-0A42072E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251252"/>
            <a:ext cx="7772400" cy="30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9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47075" y="41165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Evaluation</a:t>
            </a:r>
          </a:p>
        </p:txBody>
      </p:sp>
      <p:pic>
        <p:nvPicPr>
          <p:cNvPr id="3" name="그림 2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C8603E02-515F-C672-0566-56D74F49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489075"/>
            <a:ext cx="7772400" cy="23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80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47075" y="41165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4AC43B-76D6-BE6E-1486-D128CD577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822"/>
          <a:stretch/>
        </p:blipFill>
        <p:spPr>
          <a:xfrm>
            <a:off x="1875348" y="1347978"/>
            <a:ext cx="2696652" cy="31078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2D08B6-3411-2E95-93B6-3E72AD4EB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56"/>
          <a:stretch/>
        </p:blipFill>
        <p:spPr>
          <a:xfrm>
            <a:off x="4799105" y="2142962"/>
            <a:ext cx="2696652" cy="1798696"/>
          </a:xfrm>
          <a:prstGeom prst="rect">
            <a:avLst/>
          </a:prstGeom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4BD20B4B-5B9F-5028-9B2C-B2C0B48F34C1}"/>
              </a:ext>
            </a:extLst>
          </p:cNvPr>
          <p:cNvSpPr txBox="1"/>
          <p:nvPr/>
        </p:nvSpPr>
        <p:spPr>
          <a:xfrm>
            <a:off x="1553755" y="48232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Schedule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3532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47075" y="41165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4BD20B4B-5B9F-5028-9B2C-B2C0B48F34C1}"/>
              </a:ext>
            </a:extLst>
          </p:cNvPr>
          <p:cNvSpPr txBox="1"/>
          <p:nvPr/>
        </p:nvSpPr>
        <p:spPr>
          <a:xfrm>
            <a:off x="1553755" y="482322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Goal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6C1F6-FDD4-C4F6-E4A8-CE675CD446B3}"/>
              </a:ext>
            </a:extLst>
          </p:cNvPr>
          <p:cNvSpPr txBox="1"/>
          <p:nvPr/>
        </p:nvSpPr>
        <p:spPr>
          <a:xfrm>
            <a:off x="1577655" y="1290918"/>
            <a:ext cx="7384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/>
              <a:t>YOLO </a:t>
            </a:r>
            <a:r>
              <a:rPr lang="ko-KR" altLang="en-US" sz="1800" dirty="0"/>
              <a:t>객체탐지 모델 최적화를 위한 데이터 증강</a:t>
            </a:r>
            <a:r>
              <a:rPr lang="en-US" altLang="ko-KR" sz="1800" dirty="0"/>
              <a:t>, </a:t>
            </a:r>
            <a:r>
              <a:rPr lang="ko-KR" altLang="en-US" sz="1800" dirty="0"/>
              <a:t>노이즈 처리 기법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상품 인식률 향상을 위한 딥러닝 아키텍처 제안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dirty="0"/>
              <a:t>Vision Transformer(</a:t>
            </a:r>
            <a:r>
              <a:rPr lang="en-US" altLang="ko-KR" sz="1800" dirty="0" err="1"/>
              <a:t>ViT</a:t>
            </a:r>
            <a:r>
              <a:rPr lang="en-US" altLang="ko-KR" sz="1800" dirty="0"/>
              <a:t>) </a:t>
            </a:r>
            <a:r>
              <a:rPr lang="ko-KR" altLang="en-US" sz="1800" dirty="0"/>
              <a:t>혼합 아키텍처 연구</a:t>
            </a:r>
          </a:p>
        </p:txBody>
      </p:sp>
    </p:spTree>
    <p:extLst>
      <p:ext uri="{BB962C8B-B14F-4D97-AF65-F5344CB8AC3E}">
        <p14:creationId xmlns:p14="http://schemas.microsoft.com/office/powerpoint/2010/main" val="22783143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117</Words>
  <Application>Microsoft Office PowerPoint</Application>
  <PresentationFormat>화면 슬라이드 쇼(16:9)</PresentationFormat>
  <Paragraphs>27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성현우</cp:lastModifiedBy>
  <cp:revision>73</cp:revision>
  <dcterms:modified xsi:type="dcterms:W3CDTF">2024-07-08T14:42:30Z</dcterms:modified>
  <cp:version/>
</cp:coreProperties>
</file>